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405"/>
  </p:normalViewPr>
  <p:slideViewPr>
    <p:cSldViewPr snapToGrid="0">
      <p:cViewPr varScale="1">
        <p:scale>
          <a:sx n="131" d="100"/>
          <a:sy n="131" d="100"/>
        </p:scale>
        <p:origin x="13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7EA2-928D-AE4B-8479-1B97231477A5}" type="datetimeFigureOut">
              <a:rPr kumimoji="1" lang="ja-JP" altLang="en-US" smtClean="0"/>
              <a:t>2022/9/26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9740-6907-2548-A470-C0E623BACE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14632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7EA2-928D-AE4B-8479-1B97231477A5}" type="datetimeFigureOut">
              <a:rPr kumimoji="1" lang="ja-JP" altLang="en-US" smtClean="0"/>
              <a:t>2022/9/26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9740-6907-2548-A470-C0E623BACE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4067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7EA2-928D-AE4B-8479-1B97231477A5}" type="datetimeFigureOut">
              <a:rPr kumimoji="1" lang="ja-JP" altLang="en-US" smtClean="0"/>
              <a:t>2022/9/26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9740-6907-2548-A470-C0E623BACE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99943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7EA2-928D-AE4B-8479-1B97231477A5}" type="datetimeFigureOut">
              <a:rPr kumimoji="1" lang="ja-JP" altLang="en-US" smtClean="0"/>
              <a:t>2022/9/26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9740-6907-2548-A470-C0E623BACE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00170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7EA2-928D-AE4B-8479-1B97231477A5}" type="datetimeFigureOut">
              <a:rPr kumimoji="1" lang="ja-JP" altLang="en-US" smtClean="0"/>
              <a:t>2022/9/26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9740-6907-2548-A470-C0E623BACE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25720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7EA2-928D-AE4B-8479-1B97231477A5}" type="datetimeFigureOut">
              <a:rPr kumimoji="1" lang="ja-JP" altLang="en-US" smtClean="0"/>
              <a:t>2022/9/26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9740-6907-2548-A470-C0E623BACE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1446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7EA2-928D-AE4B-8479-1B97231477A5}" type="datetimeFigureOut">
              <a:rPr kumimoji="1" lang="ja-JP" altLang="en-US" smtClean="0"/>
              <a:t>2022/9/26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9740-6907-2548-A470-C0E623BACE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4084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7EA2-928D-AE4B-8479-1B97231477A5}" type="datetimeFigureOut">
              <a:rPr kumimoji="1" lang="ja-JP" altLang="en-US" smtClean="0"/>
              <a:t>2022/9/26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9740-6907-2548-A470-C0E623BACE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705684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7EA2-928D-AE4B-8479-1B97231477A5}" type="datetimeFigureOut">
              <a:rPr kumimoji="1" lang="ja-JP" altLang="en-US" smtClean="0"/>
              <a:t>2022/9/26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9740-6907-2548-A470-C0E623BACE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92239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7EA2-928D-AE4B-8479-1B97231477A5}" type="datetimeFigureOut">
              <a:rPr kumimoji="1" lang="ja-JP" altLang="en-US" smtClean="0"/>
              <a:t>2022/9/26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9740-6907-2548-A470-C0E623BACE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85616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D7EA2-928D-AE4B-8479-1B97231477A5}" type="datetimeFigureOut">
              <a:rPr kumimoji="1" lang="ja-JP" altLang="en-US" smtClean="0"/>
              <a:t>2022/9/26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9740-6907-2548-A470-C0E623BACE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126225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1D7EA2-928D-AE4B-8479-1B97231477A5}" type="datetimeFigureOut">
              <a:rPr kumimoji="1" lang="ja-JP" altLang="en-US" smtClean="0"/>
              <a:t>2022/9/26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149740-6907-2548-A470-C0E623BACEC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81826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7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テキスト ボックス 16">
            <a:extLst>
              <a:ext uri="{FF2B5EF4-FFF2-40B4-BE49-F238E27FC236}">
                <a16:creationId xmlns:a16="http://schemas.microsoft.com/office/drawing/2014/main" id="{2630DC2E-2B7E-4837-B8E4-855C89B241AB}"/>
              </a:ext>
            </a:extLst>
          </p:cNvPr>
          <p:cNvSpPr txBox="1"/>
          <p:nvPr/>
        </p:nvSpPr>
        <p:spPr>
          <a:xfrm>
            <a:off x="360000" y="4207613"/>
            <a:ext cx="12791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b="1" dirty="0">
                <a:latin typeface="Times" pitchFamily="2" charset="0"/>
              </a:rPr>
              <a:t>Diffuse type (Exon 4-8)</a:t>
            </a:r>
            <a:endParaRPr kumimoji="1" lang="ja-JP" altLang="en-US" sz="1600" b="1">
              <a:latin typeface="Times" pitchFamily="2" charset="0"/>
            </a:endParaRPr>
          </a:p>
        </p:txBody>
      </p: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id="{0C36EFA5-7137-9C11-4427-9C292C2728DC}"/>
              </a:ext>
            </a:extLst>
          </p:cNvPr>
          <p:cNvSpPr txBox="1"/>
          <p:nvPr/>
        </p:nvSpPr>
        <p:spPr>
          <a:xfrm>
            <a:off x="360000" y="1687613"/>
            <a:ext cx="1438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b="1" dirty="0">
                <a:latin typeface="Times" pitchFamily="2" charset="0"/>
              </a:rPr>
              <a:t>Intestinal type </a:t>
            </a:r>
          </a:p>
          <a:p>
            <a:r>
              <a:rPr kumimoji="1" lang="en-US" altLang="ja-JP" sz="1600" b="1" dirty="0">
                <a:latin typeface="Times" pitchFamily="2" charset="0"/>
              </a:rPr>
              <a:t>(Exon 4-8)</a:t>
            </a:r>
          </a:p>
        </p:txBody>
      </p:sp>
      <p:pic>
        <p:nvPicPr>
          <p:cNvPr id="11" name="図 10">
            <a:extLst>
              <a:ext uri="{FF2B5EF4-FFF2-40B4-BE49-F238E27FC236}">
                <a16:creationId xmlns:a16="http://schemas.microsoft.com/office/drawing/2014/main" id="{E12212F9-B57C-D00A-D5E6-F82FD9181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0000" y="3240000"/>
            <a:ext cx="2520000" cy="2520000"/>
          </a:xfrm>
          <a:prstGeom prst="rect">
            <a:avLst/>
          </a:prstGeom>
        </p:spPr>
      </p:pic>
      <p:pic>
        <p:nvPicPr>
          <p:cNvPr id="12" name="図 11">
            <a:extLst>
              <a:ext uri="{FF2B5EF4-FFF2-40B4-BE49-F238E27FC236}">
                <a16:creationId xmlns:a16="http://schemas.microsoft.com/office/drawing/2014/main" id="{B5005F98-A424-91F2-6EF8-F13DBD4A1B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000" y="3240000"/>
            <a:ext cx="2520000" cy="2520000"/>
          </a:xfrm>
          <a:prstGeom prst="rect">
            <a:avLst/>
          </a:prstGeom>
        </p:spPr>
      </p:pic>
      <p:pic>
        <p:nvPicPr>
          <p:cNvPr id="13" name="図 12">
            <a:extLst>
              <a:ext uri="{FF2B5EF4-FFF2-40B4-BE49-F238E27FC236}">
                <a16:creationId xmlns:a16="http://schemas.microsoft.com/office/drawing/2014/main" id="{B2F79EB8-FE64-B1FD-DD4D-2A227415DB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0000" y="3240000"/>
            <a:ext cx="2520000" cy="2520000"/>
          </a:xfrm>
          <a:prstGeom prst="rect">
            <a:avLst/>
          </a:prstGeom>
        </p:spPr>
      </p:pic>
      <p:sp>
        <p:nvSpPr>
          <p:cNvPr id="15" name="テキスト ボックス 14">
            <a:extLst>
              <a:ext uri="{FF2B5EF4-FFF2-40B4-BE49-F238E27FC236}">
                <a16:creationId xmlns:a16="http://schemas.microsoft.com/office/drawing/2014/main" id="{649EBA1B-01E5-8E9B-EBC5-FF09C9542CA7}"/>
              </a:ext>
            </a:extLst>
          </p:cNvPr>
          <p:cNvSpPr txBox="1"/>
          <p:nvPr/>
        </p:nvSpPr>
        <p:spPr>
          <a:xfrm>
            <a:off x="5198541" y="360000"/>
            <a:ext cx="7559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b="1" dirty="0">
                <a:latin typeface="Times" pitchFamily="2" charset="0"/>
              </a:rPr>
              <a:t>China</a:t>
            </a:r>
            <a:endParaRPr kumimoji="1" lang="ja-JP" altLang="en-US" sz="1600" b="1">
              <a:latin typeface="Times" pitchFamily="2" charset="0"/>
            </a:endParaRPr>
          </a:p>
        </p:txBody>
      </p:sp>
      <p:sp>
        <p:nvSpPr>
          <p:cNvPr id="16" name="テキスト ボックス 15">
            <a:extLst>
              <a:ext uri="{FF2B5EF4-FFF2-40B4-BE49-F238E27FC236}">
                <a16:creationId xmlns:a16="http://schemas.microsoft.com/office/drawing/2014/main" id="{4B103FD6-74E8-B0E0-43F6-E2058FBC27B7}"/>
              </a:ext>
            </a:extLst>
          </p:cNvPr>
          <p:cNvSpPr txBox="1"/>
          <p:nvPr/>
        </p:nvSpPr>
        <p:spPr>
          <a:xfrm>
            <a:off x="7680744" y="360000"/>
            <a:ext cx="8315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b="1" dirty="0">
                <a:latin typeface="Times" pitchFamily="2" charset="0"/>
              </a:rPr>
              <a:t>Japan</a:t>
            </a:r>
            <a:endParaRPr kumimoji="1" lang="ja-JP" altLang="en-US" b="1">
              <a:latin typeface="Times" pitchFamily="2" charset="0"/>
            </a:endParaRPr>
          </a:p>
        </p:txBody>
      </p:sp>
      <p:sp>
        <p:nvSpPr>
          <p:cNvPr id="19" name="テキスト ボックス 18">
            <a:extLst>
              <a:ext uri="{FF2B5EF4-FFF2-40B4-BE49-F238E27FC236}">
                <a16:creationId xmlns:a16="http://schemas.microsoft.com/office/drawing/2014/main" id="{65B2E8AC-FEDD-C4C4-CE60-38144C0EE77F}"/>
              </a:ext>
            </a:extLst>
          </p:cNvPr>
          <p:cNvSpPr txBox="1"/>
          <p:nvPr/>
        </p:nvSpPr>
        <p:spPr>
          <a:xfrm>
            <a:off x="2276965" y="360000"/>
            <a:ext cx="15660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b="1" dirty="0">
                <a:latin typeface="Times" pitchFamily="2" charset="0"/>
              </a:rPr>
              <a:t>Eastern Europe</a:t>
            </a:r>
            <a:endParaRPr kumimoji="1" lang="ja-JP" altLang="en-US" sz="1600" b="1">
              <a:latin typeface="Times" pitchFamily="2" charset="0"/>
            </a:endParaRPr>
          </a:p>
        </p:txBody>
      </p:sp>
      <p:pic>
        <p:nvPicPr>
          <p:cNvPr id="45" name="図 44">
            <a:extLst>
              <a:ext uri="{FF2B5EF4-FFF2-40B4-BE49-F238E27FC236}">
                <a16:creationId xmlns:a16="http://schemas.microsoft.com/office/drawing/2014/main" id="{D92F98B3-BC58-94D7-8D30-D3D1B8E3AE1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0000" y="720000"/>
            <a:ext cx="2520000" cy="2520000"/>
          </a:xfrm>
          <a:prstGeom prst="rect">
            <a:avLst/>
          </a:prstGeom>
        </p:spPr>
      </p:pic>
      <p:pic>
        <p:nvPicPr>
          <p:cNvPr id="46" name="図 45">
            <a:extLst>
              <a:ext uri="{FF2B5EF4-FFF2-40B4-BE49-F238E27FC236}">
                <a16:creationId xmlns:a16="http://schemas.microsoft.com/office/drawing/2014/main" id="{F94D8C3D-C3DF-63EF-4142-80FD0936FE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20000" y="720000"/>
            <a:ext cx="2513019" cy="2520000"/>
          </a:xfrm>
          <a:prstGeom prst="rect">
            <a:avLst/>
          </a:prstGeom>
        </p:spPr>
      </p:pic>
      <p:pic>
        <p:nvPicPr>
          <p:cNvPr id="50" name="図 49">
            <a:extLst>
              <a:ext uri="{FF2B5EF4-FFF2-40B4-BE49-F238E27FC236}">
                <a16:creationId xmlns:a16="http://schemas.microsoft.com/office/drawing/2014/main" id="{98111D9F-230C-B615-D49F-1EF7B7872A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40000" y="720000"/>
            <a:ext cx="2513019" cy="2520000"/>
          </a:xfrm>
          <a:prstGeom prst="rect">
            <a:avLst/>
          </a:prstGeom>
        </p:spPr>
      </p:pic>
      <p:grpSp>
        <p:nvGrpSpPr>
          <p:cNvPr id="52" name="グループ化 51">
            <a:extLst>
              <a:ext uri="{FF2B5EF4-FFF2-40B4-BE49-F238E27FC236}">
                <a16:creationId xmlns:a16="http://schemas.microsoft.com/office/drawing/2014/main" id="{6281DDEF-D062-2DF9-6CCA-63BC2205295C}"/>
              </a:ext>
            </a:extLst>
          </p:cNvPr>
          <p:cNvGrpSpPr/>
          <p:nvPr/>
        </p:nvGrpSpPr>
        <p:grpSpPr>
          <a:xfrm>
            <a:off x="3092595" y="5941179"/>
            <a:ext cx="4995649" cy="728153"/>
            <a:chOff x="2520000" y="5941179"/>
            <a:chExt cx="4995649" cy="728153"/>
          </a:xfrm>
        </p:grpSpPr>
        <p:sp>
          <p:nvSpPr>
            <p:cNvPr id="41" name="正方形/長方形 40">
              <a:extLst>
                <a:ext uri="{FF2B5EF4-FFF2-40B4-BE49-F238E27FC236}">
                  <a16:creationId xmlns:a16="http://schemas.microsoft.com/office/drawing/2014/main" id="{1E3DDFF2-BE92-3AFE-7ED1-7E14F475527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20000" y="6035845"/>
              <a:ext cx="180000" cy="180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9" name="正方形/長方形 38">
              <a:extLst>
                <a:ext uri="{FF2B5EF4-FFF2-40B4-BE49-F238E27FC236}">
                  <a16:creationId xmlns:a16="http://schemas.microsoft.com/office/drawing/2014/main" id="{9209F45B-8DEF-5313-792D-DCF316FDF69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60000" y="6035845"/>
              <a:ext cx="180000" cy="18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0" name="テキスト ボックス 39">
              <a:extLst>
                <a:ext uri="{FF2B5EF4-FFF2-40B4-BE49-F238E27FC236}">
                  <a16:creationId xmlns:a16="http://schemas.microsoft.com/office/drawing/2014/main" id="{D1CAB2A0-03FD-9A32-3777-49D3F31B3E17}"/>
                </a:ext>
              </a:extLst>
            </p:cNvPr>
            <p:cNvSpPr txBox="1"/>
            <p:nvPr/>
          </p:nvSpPr>
          <p:spPr>
            <a:xfrm>
              <a:off x="4140000" y="5941179"/>
              <a:ext cx="1109599" cy="36933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kumimoji="1" lang="en-US" altLang="ja-JP" dirty="0"/>
                <a:t>Nonsense</a:t>
              </a:r>
              <a:endParaRPr kumimoji="1" lang="ja-JP" altLang="en-US"/>
            </a:p>
          </p:txBody>
        </p:sp>
        <p:sp>
          <p:nvSpPr>
            <p:cNvPr id="37" name="正方形/長方形 36">
              <a:extLst>
                <a:ext uri="{FF2B5EF4-FFF2-40B4-BE49-F238E27FC236}">
                  <a16:creationId xmlns:a16="http://schemas.microsoft.com/office/drawing/2014/main" id="{7744D3C6-2AFA-F033-CBC6-CC78626A47D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00000" y="6035845"/>
              <a:ext cx="180000" cy="1800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8" name="テキスト ボックス 37">
              <a:extLst>
                <a:ext uri="{FF2B5EF4-FFF2-40B4-BE49-F238E27FC236}">
                  <a16:creationId xmlns:a16="http://schemas.microsoft.com/office/drawing/2014/main" id="{CD26DD98-DF14-6F66-42AF-8509088EF4EB}"/>
                </a:ext>
              </a:extLst>
            </p:cNvPr>
            <p:cNvSpPr txBox="1"/>
            <p:nvPr/>
          </p:nvSpPr>
          <p:spPr>
            <a:xfrm>
              <a:off x="5580000" y="5941179"/>
              <a:ext cx="708335" cy="36933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kumimoji="1" lang="en-US" altLang="ja-JP" dirty="0"/>
                <a:t>Silent</a:t>
              </a:r>
              <a:endParaRPr kumimoji="1" lang="ja-JP" altLang="en-US"/>
            </a:p>
          </p:txBody>
        </p:sp>
        <p:sp>
          <p:nvSpPr>
            <p:cNvPr id="35" name="正方形/長方形 34">
              <a:extLst>
                <a:ext uri="{FF2B5EF4-FFF2-40B4-BE49-F238E27FC236}">
                  <a16:creationId xmlns:a16="http://schemas.microsoft.com/office/drawing/2014/main" id="{141CB54F-6E7A-503F-F3A1-93E8640DE0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840000" y="6035845"/>
              <a:ext cx="180000" cy="180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6" name="テキスト ボックス 35">
              <a:extLst>
                <a:ext uri="{FF2B5EF4-FFF2-40B4-BE49-F238E27FC236}">
                  <a16:creationId xmlns:a16="http://schemas.microsoft.com/office/drawing/2014/main" id="{A1C4A6B4-724B-6CF9-F3B6-2FFEBD19D40E}"/>
                </a:ext>
              </a:extLst>
            </p:cNvPr>
            <p:cNvSpPr txBox="1"/>
            <p:nvPr/>
          </p:nvSpPr>
          <p:spPr>
            <a:xfrm>
              <a:off x="7020000" y="5941179"/>
              <a:ext cx="495649" cy="36933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kumimoji="1" lang="en-US" altLang="ja-JP" dirty="0"/>
                <a:t>Del</a:t>
              </a:r>
              <a:endParaRPr kumimoji="1" lang="ja-JP" altLang="en-US"/>
            </a:p>
          </p:txBody>
        </p:sp>
        <p:sp>
          <p:nvSpPr>
            <p:cNvPr id="33" name="正方形/長方形 32">
              <a:extLst>
                <a:ext uri="{FF2B5EF4-FFF2-40B4-BE49-F238E27FC236}">
                  <a16:creationId xmlns:a16="http://schemas.microsoft.com/office/drawing/2014/main" id="{988E7D41-5F5E-DA4E-5B40-80F5C061EC6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520000" y="6394666"/>
              <a:ext cx="180000" cy="1800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4" name="テキスト ボックス 33">
              <a:extLst>
                <a:ext uri="{FF2B5EF4-FFF2-40B4-BE49-F238E27FC236}">
                  <a16:creationId xmlns:a16="http://schemas.microsoft.com/office/drawing/2014/main" id="{8A6C602A-BA26-C5C7-F225-799FADA7F94C}"/>
                </a:ext>
              </a:extLst>
            </p:cNvPr>
            <p:cNvSpPr txBox="1"/>
            <p:nvPr/>
          </p:nvSpPr>
          <p:spPr>
            <a:xfrm>
              <a:off x="2700000" y="6300000"/>
              <a:ext cx="760144" cy="36933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kumimoji="1" lang="en-US" altLang="ja-JP" dirty="0" err="1"/>
                <a:t>Delins</a:t>
              </a:r>
              <a:endParaRPr kumimoji="1" lang="ja-JP" altLang="en-US"/>
            </a:p>
          </p:txBody>
        </p:sp>
        <p:sp>
          <p:nvSpPr>
            <p:cNvPr id="31" name="正方形/長方形 30">
              <a:extLst>
                <a:ext uri="{FF2B5EF4-FFF2-40B4-BE49-F238E27FC236}">
                  <a16:creationId xmlns:a16="http://schemas.microsoft.com/office/drawing/2014/main" id="{CCEB8070-FD40-BF35-116D-FC8CDA26870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60000" y="6394666"/>
              <a:ext cx="180000" cy="180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32" name="テキスト ボックス 31">
              <a:extLst>
                <a:ext uri="{FF2B5EF4-FFF2-40B4-BE49-F238E27FC236}">
                  <a16:creationId xmlns:a16="http://schemas.microsoft.com/office/drawing/2014/main" id="{8F280E9C-73A4-33D3-3455-A54947BFD5C3}"/>
                </a:ext>
              </a:extLst>
            </p:cNvPr>
            <p:cNvSpPr txBox="1"/>
            <p:nvPr/>
          </p:nvSpPr>
          <p:spPr>
            <a:xfrm>
              <a:off x="4140000" y="6300000"/>
              <a:ext cx="453970" cy="36933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kumimoji="1" lang="en-US" altLang="ja-JP" dirty="0"/>
                <a:t>Ins</a:t>
              </a:r>
              <a:endParaRPr kumimoji="1" lang="ja-JP" altLang="en-US"/>
            </a:p>
          </p:txBody>
        </p:sp>
        <p:sp>
          <p:nvSpPr>
            <p:cNvPr id="29" name="正方形/長方形 28">
              <a:extLst>
                <a:ext uri="{FF2B5EF4-FFF2-40B4-BE49-F238E27FC236}">
                  <a16:creationId xmlns:a16="http://schemas.microsoft.com/office/drawing/2014/main" id="{9CAE457E-77EF-C2D6-9149-98731CFD53A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400000" y="6394666"/>
              <a:ext cx="180000" cy="180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3" name="テキスト ボックス 42">
              <a:extLst>
                <a:ext uri="{FF2B5EF4-FFF2-40B4-BE49-F238E27FC236}">
                  <a16:creationId xmlns:a16="http://schemas.microsoft.com/office/drawing/2014/main" id="{64FA7E9F-4D33-424E-13F1-39C7F158BE45}"/>
                </a:ext>
              </a:extLst>
            </p:cNvPr>
            <p:cNvSpPr txBox="1"/>
            <p:nvPr/>
          </p:nvSpPr>
          <p:spPr>
            <a:xfrm>
              <a:off x="5580000" y="6300000"/>
              <a:ext cx="731290" cy="36933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kumimoji="1" lang="en-US" altLang="ja-JP" dirty="0"/>
                <a:t>Splice</a:t>
              </a:r>
              <a:endParaRPr kumimoji="1" lang="ja-JP" altLang="en-US"/>
            </a:p>
          </p:txBody>
        </p:sp>
        <p:sp>
          <p:nvSpPr>
            <p:cNvPr id="51" name="テキスト ボックス 50">
              <a:extLst>
                <a:ext uri="{FF2B5EF4-FFF2-40B4-BE49-F238E27FC236}">
                  <a16:creationId xmlns:a16="http://schemas.microsoft.com/office/drawing/2014/main" id="{F586306B-4DD0-BC3C-A0BA-40F9F19E1162}"/>
                </a:ext>
              </a:extLst>
            </p:cNvPr>
            <p:cNvSpPr txBox="1"/>
            <p:nvPr/>
          </p:nvSpPr>
          <p:spPr>
            <a:xfrm>
              <a:off x="2700000" y="5941179"/>
              <a:ext cx="1056700" cy="369332"/>
            </a:xfrm>
            <a:prstGeom prst="rect">
              <a:avLst/>
            </a:prstGeom>
            <a:noFill/>
          </p:spPr>
          <p:txBody>
            <a:bodyPr wrap="none" rtlCol="0" anchor="ctr" anchorCtr="0">
              <a:spAutoFit/>
            </a:bodyPr>
            <a:lstStyle/>
            <a:p>
              <a:r>
                <a:rPr kumimoji="1" lang="en-US" altLang="ja-JP" dirty="0"/>
                <a:t>Missense</a:t>
              </a:r>
              <a:endParaRPr kumimoji="1" lang="ja-JP" altLang="en-US"/>
            </a:p>
          </p:txBody>
        </p:sp>
      </p:grpSp>
      <p:sp>
        <p:nvSpPr>
          <p:cNvPr id="55" name="テキスト ボックス 54">
            <a:extLst>
              <a:ext uri="{FF2B5EF4-FFF2-40B4-BE49-F238E27FC236}">
                <a16:creationId xmlns:a16="http://schemas.microsoft.com/office/drawing/2014/main" id="{08AB0F8E-F76F-F48E-8479-CA7A578DFB4A}"/>
              </a:ext>
            </a:extLst>
          </p:cNvPr>
          <p:cNvSpPr txBox="1">
            <a:spLocks noChangeAspect="1"/>
          </p:cNvSpPr>
          <p:nvPr/>
        </p:nvSpPr>
        <p:spPr>
          <a:xfrm>
            <a:off x="4784873" y="3562010"/>
            <a:ext cx="149647" cy="257369"/>
          </a:xfrm>
          <a:prstGeom prst="rect">
            <a:avLst/>
          </a:prstGeom>
          <a:noFill/>
        </p:spPr>
        <p:txBody>
          <a:bodyPr wrap="none" lIns="36000" tIns="36000" rIns="36000" bIns="36000" rtlCol="0" anchor="ctr" anchorCtr="1">
            <a:spAutoFit/>
          </a:bodyPr>
          <a:lstStyle/>
          <a:p>
            <a:r>
              <a:rPr kumimoji="1" lang="en-US" altLang="ja-JP" sz="1200" dirty="0">
                <a:latin typeface="Times" pitchFamily="2" charset="0"/>
                <a:cs typeface="Arial" panose="020B0604020202020204" pitchFamily="34" charset="0"/>
              </a:rPr>
              <a:t>*</a:t>
            </a:r>
            <a:endParaRPr kumimoji="1" lang="ja-JP" altLang="en-US" sz="1200">
              <a:latin typeface="Times" pitchFamily="2" charset="0"/>
              <a:cs typeface="Arial" panose="020B0604020202020204" pitchFamily="34" charset="0"/>
            </a:endParaRPr>
          </a:p>
        </p:txBody>
      </p:sp>
      <p:sp>
        <p:nvSpPr>
          <p:cNvPr id="56" name="テキスト ボックス 55">
            <a:extLst>
              <a:ext uri="{FF2B5EF4-FFF2-40B4-BE49-F238E27FC236}">
                <a16:creationId xmlns:a16="http://schemas.microsoft.com/office/drawing/2014/main" id="{E8CED98F-E48E-DD36-9548-3993570CE998}"/>
              </a:ext>
            </a:extLst>
          </p:cNvPr>
          <p:cNvSpPr txBox="1">
            <a:spLocks noChangeAspect="1"/>
          </p:cNvSpPr>
          <p:nvPr/>
        </p:nvSpPr>
        <p:spPr>
          <a:xfrm>
            <a:off x="7255178" y="3542289"/>
            <a:ext cx="149647" cy="257369"/>
          </a:xfrm>
          <a:prstGeom prst="rect">
            <a:avLst/>
          </a:prstGeom>
          <a:noFill/>
        </p:spPr>
        <p:txBody>
          <a:bodyPr wrap="none" lIns="36000" tIns="36000" rIns="36000" bIns="36000" rtlCol="0" anchor="ctr" anchorCtr="1">
            <a:spAutoFit/>
          </a:bodyPr>
          <a:lstStyle/>
          <a:p>
            <a:r>
              <a:rPr kumimoji="1" lang="en-US" altLang="ja-JP" sz="1200" dirty="0">
                <a:latin typeface="Times" pitchFamily="2" charset="0"/>
                <a:cs typeface="Arial" panose="020B0604020202020204" pitchFamily="34" charset="0"/>
              </a:rPr>
              <a:t>*</a:t>
            </a:r>
            <a:endParaRPr kumimoji="1" lang="ja-JP" altLang="en-US" sz="1200">
              <a:latin typeface="Times" pitchFamily="2" charset="0"/>
              <a:cs typeface="Arial" panose="020B0604020202020204" pitchFamily="34" charset="0"/>
            </a:endParaRPr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523DDACA-72FD-BDE6-B095-335C925BE16D}"/>
              </a:ext>
            </a:extLst>
          </p:cNvPr>
          <p:cNvSpPr txBox="1"/>
          <p:nvPr/>
        </p:nvSpPr>
        <p:spPr>
          <a:xfrm>
            <a:off x="0" y="0"/>
            <a:ext cx="922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dirty="0">
                <a:latin typeface="Times" pitchFamily="2" charset="0"/>
              </a:rPr>
              <a:t>Fig. </a:t>
            </a:r>
            <a:r>
              <a:rPr kumimoji="1" lang="en-US" altLang="ja-JP" b="1">
                <a:latin typeface="Times" pitchFamily="2" charset="0"/>
              </a:rPr>
              <a:t>S2 </a:t>
            </a:r>
            <a:endParaRPr kumimoji="1" lang="ja-JP" altLang="en-US" b="1"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360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146</TotalTime>
  <Words>28</Words>
  <Application>Microsoft Macintosh PowerPoint</Application>
  <PresentationFormat>A4 210 x 297 mm</PresentationFormat>
  <Paragraphs>16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山田 英孝</dc:creator>
  <cp:lastModifiedBy>山田 英孝</cp:lastModifiedBy>
  <cp:revision>7</cp:revision>
  <dcterms:created xsi:type="dcterms:W3CDTF">2022-09-20T02:40:38Z</dcterms:created>
  <dcterms:modified xsi:type="dcterms:W3CDTF">2022-09-26T00:33:21Z</dcterms:modified>
</cp:coreProperties>
</file>